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403CA-1003-4872-B06C-9F720CF43A06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Division of Career Development Services</a:t>
            </a:r>
          </a:p>
          <a:p>
            <a:r>
              <a:rPr lang="en-US" dirty="0" smtClean="0"/>
              <a:t>New Jersey Institute of Technology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63F56E7-0B3F-4A06-A62A-58C69954E14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403CA-1003-4872-B06C-9F720CF43A06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56E7-0B3F-4A06-A62A-58C69954E1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403CA-1003-4872-B06C-9F720CF43A06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56E7-0B3F-4A06-A62A-58C69954E1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403CA-1003-4872-B06C-9F720CF43A06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Division of Career Development Services</a:t>
            </a:r>
          </a:p>
          <a:p>
            <a:r>
              <a:rPr lang="en-US" dirty="0" smtClean="0"/>
              <a:t>New Jersey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56E7-0B3F-4A06-A62A-58C69954E14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914400" y="1371600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403CA-1003-4872-B06C-9F720CF43A06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 smtClean="0"/>
              <a:t>Division of Career Development Services</a:t>
            </a:r>
          </a:p>
          <a:p>
            <a:r>
              <a:rPr lang="en-US" dirty="0" smtClean="0"/>
              <a:t>New Jersey Institute of Technology</a:t>
            </a: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63F56E7-0B3F-4A06-A62A-58C69954E14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403CA-1003-4872-B06C-9F720CF43A06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56E7-0B3F-4A06-A62A-58C69954E14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403CA-1003-4872-B06C-9F720CF43A06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56E7-0B3F-4A06-A62A-58C69954E14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403CA-1003-4872-B06C-9F720CF43A06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56E7-0B3F-4A06-A62A-58C69954E1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403CA-1003-4872-B06C-9F720CF43A06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56E7-0B3F-4A06-A62A-58C69954E1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403CA-1003-4872-B06C-9F720CF43A06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F56E7-0B3F-4A06-A62A-58C69954E14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403CA-1003-4872-B06C-9F720CF43A06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63F56E7-0B3F-4A06-A62A-58C69954E14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B3403CA-1003-4872-B06C-9F720CF43A06}" type="datetimeFigureOut">
              <a:rPr lang="en-US" smtClean="0"/>
              <a:t>7/1/2013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Division of Career Development Services</a:t>
            </a:r>
          </a:p>
          <a:p>
            <a:r>
              <a:rPr lang="en-US" dirty="0" smtClean="0"/>
              <a:t>New Jersey Institute of Technology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63F56E7-0B3F-4A06-A62A-58C69954E14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pr257@njit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cecc.njit.edu/glob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Globe and Me</a:t>
            </a:r>
          </a:p>
          <a:p>
            <a:r>
              <a:rPr lang="en-US" dirty="0" smtClean="0"/>
              <a:t>Division of Career Development Services</a:t>
            </a:r>
          </a:p>
          <a:p>
            <a:r>
              <a:rPr lang="en-US" dirty="0" smtClean="0"/>
              <a:t>New Jersey Institute of Technology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We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Bryan Lopez - </a:t>
            </a:r>
          </a:p>
          <a:p>
            <a:endParaRPr lang="en-US" dirty="0" smtClean="0"/>
          </a:p>
          <a:p>
            <a:r>
              <a:rPr lang="en-US" dirty="0" smtClean="0"/>
              <a:t>Mike Watts - </a:t>
            </a:r>
          </a:p>
          <a:p>
            <a:endParaRPr lang="en-US" dirty="0" smtClean="0"/>
          </a:p>
          <a:p>
            <a:r>
              <a:rPr lang="en-US" b="1" dirty="0" smtClean="0"/>
              <a:t>Paul Rajah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pr257@njit.edu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	973-596-5401	</a:t>
            </a:r>
          </a:p>
          <a:p>
            <a:pPr>
              <a:buNone/>
            </a:pPr>
            <a:r>
              <a:rPr lang="en-US" i="1" dirty="0" smtClean="0"/>
              <a:t>	Civic Engagement Computer Center </a:t>
            </a:r>
            <a:br>
              <a:rPr lang="en-US" i="1" dirty="0" smtClean="0"/>
            </a:br>
            <a:r>
              <a:rPr lang="en-US" i="1" dirty="0" smtClean="0"/>
              <a:t>Student Coordinator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Global Awareness</a:t>
            </a:r>
          </a:p>
          <a:p>
            <a:r>
              <a:rPr lang="en-US" dirty="0" smtClean="0"/>
              <a:t>Nutrition</a:t>
            </a:r>
          </a:p>
          <a:p>
            <a:r>
              <a:rPr lang="en-US" dirty="0" smtClean="0"/>
              <a:t>Agriculture</a:t>
            </a:r>
          </a:p>
          <a:p>
            <a:r>
              <a:rPr lang="en-US" dirty="0" smtClean="0"/>
              <a:t>Rain Water &amp; Litter</a:t>
            </a:r>
          </a:p>
          <a:p>
            <a:r>
              <a:rPr lang="en-US" dirty="0" smtClean="0"/>
              <a:t>Presentation Skills </a:t>
            </a:r>
          </a:p>
          <a:p>
            <a:r>
              <a:rPr lang="en-US" dirty="0" smtClean="0"/>
              <a:t>Professional Presentation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All information concerning the sessions and program are available online.</a:t>
            </a:r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http://cecc.njit.edu/globe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121</TotalTime>
  <Words>55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Getting Started</vt:lpstr>
      <vt:lpstr>Who Are We </vt:lpstr>
      <vt:lpstr>Topics </vt:lpstr>
      <vt:lpstr>Website </vt:lpstr>
    </vt:vector>
  </TitlesOfParts>
  <Company>New Jersey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Started</dc:title>
  <dc:creator>njitadmin</dc:creator>
  <cp:lastModifiedBy>njitadmin</cp:lastModifiedBy>
  <cp:revision>14</cp:revision>
  <dcterms:created xsi:type="dcterms:W3CDTF">2013-07-01T14:30:43Z</dcterms:created>
  <dcterms:modified xsi:type="dcterms:W3CDTF">2013-07-01T16:32:41Z</dcterms:modified>
</cp:coreProperties>
</file>